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0" r:id="rId1"/>
  </p:sldMasterIdLst>
  <p:notesMasterIdLst>
    <p:notesMasterId r:id="rId3"/>
  </p:notesMasterIdLst>
  <p:sldIdLst>
    <p:sldId id="264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21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1412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8808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0514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039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947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0166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3514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726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13099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67771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92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0753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FCB51A-9484-4790-AB06-278C6CEA99B7}" type="datetimeFigureOut">
              <a:rPr lang="it-IT" smtClean="0"/>
              <a:t>19/10/2026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6DAAB8-E1FF-46A6-83B5-7B8252D0010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4519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7" y="256764"/>
            <a:ext cx="731520" cy="967799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880" y="349543"/>
            <a:ext cx="5193792" cy="6999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2547" y="1169900"/>
            <a:ext cx="5184648" cy="3587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50" b="1" dirty="0">
                <a:solidFill>
                  <a:srgbClr val="102C38"/>
                </a:solidFill>
                <a:latin typeface="Arial"/>
              </a:rPr>
              <a:t>Corsi di Laurea in </a:t>
            </a:r>
            <a:r>
              <a:rPr sz="1150" b="1" dirty="0" err="1">
                <a:solidFill>
                  <a:srgbClr val="102C38"/>
                </a:solidFill>
                <a:latin typeface="Arial"/>
              </a:rPr>
              <a:t>Scienze</a:t>
            </a:r>
            <a:r>
              <a:rPr sz="1150" b="1" dirty="0">
                <a:solidFill>
                  <a:srgbClr val="102C38"/>
                </a:solidFill>
                <a:latin typeface="Arial"/>
              </a:rPr>
              <a:t> </a:t>
            </a:r>
            <a:r>
              <a:rPr sz="1150" b="1" dirty="0" err="1">
                <a:solidFill>
                  <a:srgbClr val="102C38"/>
                </a:solidFill>
                <a:latin typeface="Arial"/>
              </a:rPr>
              <a:t>Motorie</a:t>
            </a:r>
            <a:endParaRPr sz="1150" b="1" dirty="0">
              <a:solidFill>
                <a:srgbClr val="102C38"/>
              </a:solidFill>
              <a:latin typeface="Arial"/>
            </a:endParaRP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150" b="1" dirty="0">
                <a:solidFill>
                  <a:srgbClr val="102C38"/>
                </a:solidFill>
                <a:latin typeface="Arial"/>
              </a:rPr>
              <a:t>e </a:t>
            </a:r>
            <a:r>
              <a:rPr sz="1150" b="1" dirty="0" err="1">
                <a:solidFill>
                  <a:srgbClr val="102C38"/>
                </a:solidFill>
                <a:latin typeface="Arial"/>
              </a:rPr>
              <a:t>Panathlon</a:t>
            </a:r>
            <a:r>
              <a:rPr sz="1150" b="1" dirty="0">
                <a:solidFill>
                  <a:srgbClr val="102C38"/>
                </a:solidFill>
                <a:latin typeface="Arial"/>
              </a:rPr>
              <a:t> Club Gianni Brera – Università di Verona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8328" y="1664208"/>
            <a:ext cx="6181344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200" b="1">
                <a:solidFill>
                  <a:srgbClr val="102C38"/>
                </a:solidFill>
                <a:latin typeface="Arial"/>
              </a:rPr>
              <a:t>28 OTTOBRE 2026 · ORE 15:00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5760" y="2103120"/>
            <a:ext cx="6126480" cy="52120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102C38"/>
                </a:solidFill>
                <a:latin typeface="Arial"/>
              </a:rPr>
              <a:t>AULA MAGNA “BRAGAGNOLO”</a:t>
            </a:r>
          </a:p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1600" b="1">
                <a:solidFill>
                  <a:srgbClr val="102C38"/>
                </a:solidFill>
                <a:latin typeface="Arial"/>
              </a:rPr>
              <a:t>Via Felice Casorati, 43 – Verona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2679192"/>
            <a:ext cx="6858000" cy="4718304"/>
          </a:xfrm>
          <a:custGeom>
            <a:avLst/>
            <a:gdLst/>
            <a:ahLst/>
            <a:cxnLst/>
            <a:rect l="0" t="0" r="r" b="b"/>
            <a:pathLst>
              <a:path w="750000" h="516000">
                <a:moveTo>
                  <a:pt x="0" y="26000"/>
                </a:moveTo>
                <a:cubicBezTo>
                  <a:pt x="230000" y="32000"/>
                  <a:pt x="485000" y="-20000"/>
                  <a:pt x="750000" y="12000"/>
                </a:cubicBezTo>
                <a:lnTo>
                  <a:pt x="750000" y="512000"/>
                </a:lnTo>
                <a:cubicBezTo>
                  <a:pt x="520000" y="480000"/>
                  <a:pt x="215000" y="520000"/>
                  <a:pt x="0" y="496000"/>
                </a:cubicBezTo>
                <a:close/>
              </a:path>
            </a:pathLst>
          </a:custGeom>
          <a:solidFill>
            <a:srgbClr val="46B3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47472" y="3090672"/>
            <a:ext cx="6217920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900" b="1">
                <a:solidFill>
                  <a:srgbClr val="102C38"/>
                </a:solidFill>
                <a:latin typeface="Arial"/>
              </a:rPr>
              <a:t>IL DIRITTO ALLA MEMORIA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65760" y="3776472"/>
            <a:ext cx="6080760" cy="5669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50" b="0">
                <a:solidFill>
                  <a:srgbClr val="102C38"/>
                </a:solidFill>
                <a:latin typeface="Arial"/>
              </a:rPr>
              <a:t>Le testimonianze dei protagonisti dello sport italiano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450" b="0">
                <a:solidFill>
                  <a:srgbClr val="102C38"/>
                </a:solidFill>
                <a:latin typeface="Arial"/>
              </a:rPr>
              <a:t>per trasmettere alle nuove generazioni il valore del ricordo.</a:t>
            </a:r>
          </a:p>
        </p:txBody>
      </p:sp>
      <p:pic>
        <p:nvPicPr>
          <p:cNvPr id="10" name="Picture 9" descr="image.jpeg"/>
          <p:cNvPicPr>
            <a:picLocks noChangeAspect="1"/>
          </p:cNvPicPr>
          <p:nvPr/>
        </p:nvPicPr>
        <p:blipFill>
          <a:blip r:embed="rId4"/>
          <a:srcRect b="26778"/>
          <a:stretch>
            <a:fillRect/>
          </a:stretch>
        </p:blipFill>
        <p:spPr>
          <a:xfrm>
            <a:off x="329184" y="4617720"/>
            <a:ext cx="1344168" cy="1527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9184" y="6318504"/>
            <a:ext cx="1399032" cy="4480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Gianbattista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Baronchelli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" y="6839712"/>
            <a:ext cx="146304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102C38"/>
                </a:solidFill>
                <a:latin typeface="Arial"/>
              </a:rPr>
              <a:t>Ciclismo</a:t>
            </a:r>
          </a:p>
        </p:txBody>
      </p:sp>
      <p:pic>
        <p:nvPicPr>
          <p:cNvPr id="13" name="Picture 12" descr="image.jpeg"/>
          <p:cNvPicPr>
            <a:picLocks noChangeAspect="1"/>
          </p:cNvPicPr>
          <p:nvPr/>
        </p:nvPicPr>
        <p:blipFill>
          <a:blip r:embed="rId5"/>
          <a:srcRect l="25243" r="25243"/>
          <a:stretch>
            <a:fillRect/>
          </a:stretch>
        </p:blipFill>
        <p:spPr>
          <a:xfrm>
            <a:off x="1947672" y="4617720"/>
            <a:ext cx="1344168" cy="152704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947672" y="6318504"/>
            <a:ext cx="1399032" cy="4480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Gianni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De Biasi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47672" y="6839712"/>
            <a:ext cx="146304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102C38"/>
                </a:solidFill>
                <a:latin typeface="Arial"/>
              </a:rPr>
              <a:t>Calcio</a:t>
            </a:r>
          </a:p>
        </p:txBody>
      </p:sp>
      <p:pic>
        <p:nvPicPr>
          <p:cNvPr id="16" name="Picture 15" descr="image.jpeg"/>
          <p:cNvPicPr>
            <a:picLocks noChangeAspect="1"/>
          </p:cNvPicPr>
          <p:nvPr/>
        </p:nvPicPr>
        <p:blipFill>
          <a:blip r:embed="rId6"/>
          <a:srcRect b="24337"/>
          <a:stretch>
            <a:fillRect/>
          </a:stretch>
        </p:blipFill>
        <p:spPr>
          <a:xfrm>
            <a:off x="3566160" y="4617720"/>
            <a:ext cx="1344168" cy="152704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566160" y="6318504"/>
            <a:ext cx="1399032" cy="4480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Gabriella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Dorio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66160" y="6839712"/>
            <a:ext cx="146304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102C38"/>
                </a:solidFill>
                <a:latin typeface="Arial"/>
              </a:rPr>
              <a:t>Atletica leggera</a:t>
            </a:r>
          </a:p>
        </p:txBody>
      </p:sp>
      <p:pic>
        <p:nvPicPr>
          <p:cNvPr id="19" name="Picture 18" descr="image.jpeg"/>
          <p:cNvPicPr>
            <a:picLocks noChangeAspect="1"/>
          </p:cNvPicPr>
          <p:nvPr/>
        </p:nvPicPr>
        <p:blipFill>
          <a:blip r:embed="rId7"/>
          <a:srcRect b="24572"/>
          <a:stretch>
            <a:fillRect/>
          </a:stretch>
        </p:blipFill>
        <p:spPr>
          <a:xfrm>
            <a:off x="5184648" y="4617720"/>
            <a:ext cx="1344168" cy="152704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5184648" y="6318504"/>
            <a:ext cx="1399032" cy="44805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Anna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50" b="1">
                <a:solidFill>
                  <a:srgbClr val="102C38"/>
                </a:solidFill>
                <a:latin typeface="Arial"/>
              </a:rPr>
              <a:t>Polinari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84648" y="6839712"/>
            <a:ext cx="1463040" cy="1920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050" b="0">
                <a:solidFill>
                  <a:srgbClr val="102C38"/>
                </a:solidFill>
                <a:latin typeface="Arial"/>
              </a:rPr>
              <a:t>Atletica leggera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0" y="7086600"/>
            <a:ext cx="6858000" cy="2819400"/>
          </a:xfrm>
          <a:custGeom>
            <a:avLst/>
            <a:gdLst/>
            <a:ahLst/>
            <a:cxnLst/>
            <a:rect l="0" t="0" r="r" b="b"/>
            <a:pathLst>
              <a:path w="750000" h="308333">
                <a:moveTo>
                  <a:pt x="0" y="16000"/>
                </a:moveTo>
                <a:cubicBezTo>
                  <a:pt x="215000" y="40000"/>
                  <a:pt x="520000" y="-13000"/>
                  <a:pt x="750000" y="13000"/>
                </a:cubicBezTo>
                <a:lnTo>
                  <a:pt x="750000" y="308333"/>
                </a:lnTo>
                <a:lnTo>
                  <a:pt x="0" y="308333"/>
                </a:lnTo>
                <a:close/>
              </a:path>
            </a:pathLst>
          </a:custGeom>
          <a:solidFill>
            <a:srgbClr val="E8C94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365760" y="7434072"/>
            <a:ext cx="6080760" cy="3566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800" b="1">
                <a:solidFill>
                  <a:srgbClr val="102C38"/>
                </a:solidFill>
                <a:latin typeface="Arial"/>
              </a:rPr>
              <a:t>LO SPORT COME PATRIMONIO CULTURALE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5760" y="7973568"/>
            <a:ext cx="5989320" cy="8778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600" b="0">
                <a:solidFill>
                  <a:srgbClr val="102C38"/>
                </a:solidFill>
                <a:latin typeface="Arial"/>
              </a:rPr>
              <a:t>Un incontro per custodire e tramandare la memoria dello sport, attraverso i racconti dei suoi protagonisti. Un’occasione di confronto per gli studenti e i futuri professionisti delle scienze motorie e sportive.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760" y="9253728"/>
            <a:ext cx="60350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1300" b="1">
                <a:solidFill>
                  <a:srgbClr val="102C38"/>
                </a:solidFill>
                <a:latin typeface="Arial"/>
              </a:rPr>
              <a:t>Studenti, appassionati e cittadinanza sono invitati a partecipare.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109</TotalTime>
  <Words>118</Words>
  <Application>Microsoft Office PowerPoint</Application>
  <PresentationFormat>A4 (21x29,7 cm)</PresentationFormat>
  <Paragraphs>23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Massimo Lanza</dc:creator>
  <cp:lastModifiedBy>Sara Bigardi</cp:lastModifiedBy>
  <cp:revision>7</cp:revision>
  <dcterms:created xsi:type="dcterms:W3CDTF">2026-10-07T09:28:44Z</dcterms:created>
  <dcterms:modified xsi:type="dcterms:W3CDTF">2026-10-19T07:46:32Z</dcterms:modified>
</cp:coreProperties>
</file>